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563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8428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450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968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8553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228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937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1889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264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3417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0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9FB-AB1F-4770-A731-B77A09DCF283}" type="datetimeFigureOut">
              <a:rPr lang="es-CO" smtClean="0"/>
              <a:t>19/03/2014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517D6-6AAB-4F8F-81AD-F3CB647149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6912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5" y="605307"/>
            <a:ext cx="11548441" cy="523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01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08" y="578911"/>
            <a:ext cx="8126571" cy="59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01" y="383738"/>
            <a:ext cx="10380372" cy="5656454"/>
          </a:xfrm>
        </p:spPr>
      </p:pic>
    </p:spTree>
    <p:extLst>
      <p:ext uri="{BB962C8B-B14F-4D97-AF65-F5344CB8AC3E}">
        <p14:creationId xmlns:p14="http://schemas.microsoft.com/office/powerpoint/2010/main" val="1000803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033" y="978795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33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44" y="1197736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5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59" y="1146220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68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881" y="824248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517" y="1300767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38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12" y="1094704"/>
            <a:ext cx="943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8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52" y="653824"/>
            <a:ext cx="8874156" cy="644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219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Panorámica</PresentationFormat>
  <Paragraphs>0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1</cp:revision>
  <dcterms:created xsi:type="dcterms:W3CDTF">2014-03-19T23:23:54Z</dcterms:created>
  <dcterms:modified xsi:type="dcterms:W3CDTF">2014-03-19T23:31:49Z</dcterms:modified>
</cp:coreProperties>
</file>